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8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8286808" cy="164307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natural disasters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Коля\Desktop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50765">
            <a:off x="387457" y="1551241"/>
            <a:ext cx="2976583" cy="1785950"/>
          </a:xfrm>
          <a:prstGeom prst="rect">
            <a:avLst/>
          </a:prstGeom>
          <a:noFill/>
        </p:spPr>
      </p:pic>
      <p:pic>
        <p:nvPicPr>
          <p:cNvPr id="5" name="Picture 2" descr="C:\Users\Коля\Desktop\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47648">
            <a:off x="6422067" y="1674269"/>
            <a:ext cx="2500860" cy="1704306"/>
          </a:xfrm>
          <a:prstGeom prst="rect">
            <a:avLst/>
          </a:prstGeom>
          <a:noFill/>
        </p:spPr>
      </p:pic>
      <p:pic>
        <p:nvPicPr>
          <p:cNvPr id="6" name="Picture 2" descr="C:\Users\Коля\Desktop\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2071678"/>
            <a:ext cx="2357454" cy="2071702"/>
          </a:xfrm>
          <a:prstGeom prst="rect">
            <a:avLst/>
          </a:prstGeom>
          <a:noFill/>
        </p:spPr>
      </p:pic>
      <p:pic>
        <p:nvPicPr>
          <p:cNvPr id="7" name="Picture 2" descr="C:\Users\Коля\Desktop\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81031">
            <a:off x="548456" y="3639227"/>
            <a:ext cx="2873031" cy="1911445"/>
          </a:xfrm>
          <a:prstGeom prst="rect">
            <a:avLst/>
          </a:prstGeom>
          <a:noFill/>
        </p:spPr>
      </p:pic>
      <p:pic>
        <p:nvPicPr>
          <p:cNvPr id="8" name="Picture 2" descr="C:\Users\Коля\Desktop\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88028" y="5072074"/>
            <a:ext cx="2736996" cy="1597512"/>
          </a:xfrm>
          <a:prstGeom prst="rect">
            <a:avLst/>
          </a:prstGeom>
          <a:noFill/>
        </p:spPr>
      </p:pic>
      <p:pic>
        <p:nvPicPr>
          <p:cNvPr id="9" name="Picture 2" descr="C:\Users\Коля\Desktop\earth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542759">
            <a:off x="6171378" y="3705741"/>
            <a:ext cx="2695562" cy="1892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 tsunami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is</a:t>
            </a:r>
            <a:r>
              <a:rPr lang="en-US" dirty="0" smtClean="0">
                <a:solidFill>
                  <a:schemeClr val="bg1"/>
                </a:solidFill>
              </a:rPr>
              <a:t> </a:t>
            </a:r>
            <a:r>
              <a:rPr lang="en-US" b="1" dirty="0" smtClean="0">
                <a:solidFill>
                  <a:schemeClr val="bg1"/>
                </a:solidFill>
              </a:rPr>
              <a:t>a series of great sea waves</a:t>
            </a:r>
            <a:r>
              <a:rPr lang="en-US" dirty="0" smtClean="0">
                <a:solidFill>
                  <a:schemeClr val="bg1"/>
                </a:solidFill>
              </a:rPr>
              <a:t> caused by an underwater earthquake, landslide, or volcanic eruption.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Коля\Desktop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966997"/>
            <a:ext cx="6485005" cy="38910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6582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Tornadoes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00174"/>
            <a:ext cx="7196166" cy="4955562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are</a:t>
            </a:r>
            <a:r>
              <a:rPr lang="en-US" dirty="0" smtClean="0">
                <a:solidFill>
                  <a:schemeClr val="bg1"/>
                </a:solidFill>
              </a:rPr>
              <a:t> </a:t>
            </a:r>
            <a:r>
              <a:rPr lang="en-US" b="1" dirty="0" smtClean="0">
                <a:solidFill>
                  <a:schemeClr val="bg1"/>
                </a:solidFill>
              </a:rPr>
              <a:t>vertical funnels of rapidly spinning air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C:\Users\Коля\Desktop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85992"/>
            <a:ext cx="7345797" cy="4347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6582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bg1"/>
                </a:solidFill>
              </a:rPr>
              <a:t>volcano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is </a:t>
            </a:r>
            <a:r>
              <a:rPr lang="en-US" dirty="0" smtClean="0">
                <a:solidFill>
                  <a:schemeClr val="bg1"/>
                </a:solidFill>
              </a:rPr>
              <a:t>an opening in Earth’s crust that allows molten rock from beneath the crust to reach the surface.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C:\Users\Коля\Desktop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096689"/>
            <a:ext cx="6535611" cy="37613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flood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is </a:t>
            </a:r>
            <a:r>
              <a:rPr lang="en-US" dirty="0" smtClean="0">
                <a:solidFill>
                  <a:schemeClr val="bg1"/>
                </a:solidFill>
              </a:rPr>
              <a:t>an overflow of </a:t>
            </a:r>
            <a:r>
              <a:rPr lang="en-US" dirty="0" smtClean="0">
                <a:solidFill>
                  <a:schemeClr val="bg1"/>
                </a:solidFill>
              </a:rPr>
              <a:t>water.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Users\Коля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214554"/>
            <a:ext cx="6652532" cy="44259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Avalanches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are </a:t>
            </a:r>
            <a:r>
              <a:rPr lang="en-US" dirty="0" smtClean="0">
                <a:solidFill>
                  <a:schemeClr val="bg1"/>
                </a:solidFill>
              </a:rPr>
              <a:t>masses of </a:t>
            </a:r>
            <a:r>
              <a:rPr lang="en-US" b="1" dirty="0" smtClean="0">
                <a:solidFill>
                  <a:schemeClr val="bg1"/>
                </a:solidFill>
              </a:rPr>
              <a:t>snow, ice, and rocks</a:t>
            </a:r>
            <a:r>
              <a:rPr lang="en-US" dirty="0" smtClean="0">
                <a:solidFill>
                  <a:schemeClr val="bg1"/>
                </a:solidFill>
              </a:rPr>
              <a:t> that fall rapidly down a mountainside.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122" name="Picture 2" descr="C:\Users\Коля\Desktop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490" y="2582989"/>
            <a:ext cx="7123906" cy="41580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earthquake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is </a:t>
            </a:r>
            <a:r>
              <a:rPr lang="en-US" dirty="0" smtClean="0">
                <a:solidFill>
                  <a:schemeClr val="bg1"/>
                </a:solidFill>
              </a:rPr>
              <a:t>the shaking of the surface of the </a:t>
            </a:r>
            <a:r>
              <a:rPr lang="en-US" dirty="0" smtClean="0">
                <a:solidFill>
                  <a:schemeClr val="bg1"/>
                </a:solidFill>
              </a:rPr>
              <a:t>Earth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Коля\Desktop\ear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3005" y="2301709"/>
            <a:ext cx="6336449" cy="4448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natural disasters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1670" y="1785926"/>
            <a:ext cx="6643734" cy="50720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is the shaking of the surface of the Earth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0" y="1789455"/>
            <a:ext cx="20716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An earthquake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3143248"/>
            <a:ext cx="72866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are masses of </a:t>
            </a:r>
            <a:r>
              <a:rPr lang="en-US" b="1" dirty="0" smtClean="0">
                <a:solidFill>
                  <a:schemeClr val="bg1"/>
                </a:solidFill>
              </a:rPr>
              <a:t>snow, ice, and rocks</a:t>
            </a:r>
            <a:r>
              <a:rPr lang="en-US" dirty="0" smtClean="0">
                <a:solidFill>
                  <a:schemeClr val="bg1"/>
                </a:solidFill>
              </a:rPr>
              <a:t> that fall rapidly down a mountainside.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285720" y="3143248"/>
            <a:ext cx="52149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Avalanches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57356" y="3929066"/>
            <a:ext cx="44291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is an overflow of water.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3929066"/>
            <a:ext cx="64294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A flood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1785918" y="5176689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is a series of great sea waves caused by an underwater earthquake, landslide, or volcanic eruption.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5143512"/>
            <a:ext cx="2000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A tsunami 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8286808" cy="164307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natural disasters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Коля\Desktop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50765">
            <a:off x="387457" y="1551241"/>
            <a:ext cx="2976583" cy="1785950"/>
          </a:xfrm>
          <a:prstGeom prst="rect">
            <a:avLst/>
          </a:prstGeom>
          <a:noFill/>
        </p:spPr>
      </p:pic>
      <p:pic>
        <p:nvPicPr>
          <p:cNvPr id="5" name="Picture 2" descr="C:\Users\Коля\Desktop\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47648">
            <a:off x="6422067" y="1674269"/>
            <a:ext cx="2500860" cy="1704306"/>
          </a:xfrm>
          <a:prstGeom prst="rect">
            <a:avLst/>
          </a:prstGeom>
          <a:noFill/>
        </p:spPr>
      </p:pic>
      <p:pic>
        <p:nvPicPr>
          <p:cNvPr id="6" name="Picture 2" descr="C:\Users\Коля\Desktop\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2071678"/>
            <a:ext cx="2357454" cy="2071702"/>
          </a:xfrm>
          <a:prstGeom prst="rect">
            <a:avLst/>
          </a:prstGeom>
          <a:noFill/>
        </p:spPr>
      </p:pic>
      <p:pic>
        <p:nvPicPr>
          <p:cNvPr id="7" name="Picture 2" descr="C:\Users\Коля\Desktop\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81031">
            <a:off x="548456" y="3639227"/>
            <a:ext cx="2873031" cy="1911445"/>
          </a:xfrm>
          <a:prstGeom prst="rect">
            <a:avLst/>
          </a:prstGeom>
          <a:noFill/>
        </p:spPr>
      </p:pic>
      <p:pic>
        <p:nvPicPr>
          <p:cNvPr id="8" name="Picture 2" descr="C:\Users\Коля\Desktop\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88028" y="5072074"/>
            <a:ext cx="2736996" cy="1597512"/>
          </a:xfrm>
          <a:prstGeom prst="rect">
            <a:avLst/>
          </a:prstGeom>
          <a:noFill/>
        </p:spPr>
      </p:pic>
      <p:pic>
        <p:nvPicPr>
          <p:cNvPr id="9" name="Picture 2" descr="C:\Users\Коля\Desktop\earth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542759">
            <a:off x="6171378" y="3705741"/>
            <a:ext cx="2695562" cy="1892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Другая 32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7D8AA5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35</TotalTime>
  <Words>82</Words>
  <Application>Microsoft Office PowerPoint</Application>
  <PresentationFormat>Экран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natural disasters </vt:lpstr>
      <vt:lpstr>A tsunami </vt:lpstr>
      <vt:lpstr>Tornadoes</vt:lpstr>
      <vt:lpstr>A volcano </vt:lpstr>
      <vt:lpstr>A flood </vt:lpstr>
      <vt:lpstr>Avalanches</vt:lpstr>
      <vt:lpstr>An earthquake </vt:lpstr>
      <vt:lpstr>natural disasters</vt:lpstr>
      <vt:lpstr>natural disasters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disasters</dc:title>
  <dc:creator>Коля</dc:creator>
  <cp:lastModifiedBy>Коля</cp:lastModifiedBy>
  <cp:revision>5</cp:revision>
  <dcterms:created xsi:type="dcterms:W3CDTF">2021-11-03T11:34:34Z</dcterms:created>
  <dcterms:modified xsi:type="dcterms:W3CDTF">2021-11-03T12:20:51Z</dcterms:modified>
</cp:coreProperties>
</file>